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63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47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73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52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22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00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32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19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39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100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74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716C2-2F4D-438D-914D-426F3147090D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2D91E-E0EE-46F1-A168-C987674F4D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191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latin typeface="Algerian" panose="04020705040A02060702" pitchFamily="82" charset="0"/>
              </a:rPr>
              <a:t>MONITORAMENTO DAS AVALIAÇÕES CNCA 2025 </a:t>
            </a:r>
            <a:br>
              <a:rPr lang="pt-BR" dirty="0" smtClean="0">
                <a:latin typeface="Algerian" panose="04020705040A02060702" pitchFamily="82" charset="0"/>
              </a:rPr>
            </a:br>
            <a:r>
              <a:rPr lang="pt-BR" dirty="0" smtClean="0">
                <a:latin typeface="Algerian" panose="04020705040A02060702" pitchFamily="82" charset="0"/>
              </a:rPr>
              <a:t>CICLOS I, II &amp; III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82261" y="5070354"/>
            <a:ext cx="9144000" cy="1655762"/>
          </a:xfrm>
        </p:spPr>
        <p:txBody>
          <a:bodyPr/>
          <a:lstStyle/>
          <a:p>
            <a:r>
              <a:rPr lang="pt-BR" dirty="0">
                <a:latin typeface="Engravers MT" panose="02090707080505020304" pitchFamily="18" charset="0"/>
              </a:rPr>
              <a:t>HABILIDADE E DESEMPENHO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558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8" y="0"/>
            <a:ext cx="11163992" cy="5600700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54" y="5361402"/>
            <a:ext cx="10462846" cy="149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12963"/>
            <a:ext cx="10240108" cy="499133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7" y="5104301"/>
            <a:ext cx="10058400" cy="15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08" y="114985"/>
            <a:ext cx="10021383" cy="480467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46" y="4919662"/>
            <a:ext cx="10058400" cy="180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3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731"/>
            <a:ext cx="10261501" cy="492609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50" y="4974697"/>
            <a:ext cx="10058400" cy="168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8" y="720969"/>
            <a:ext cx="11042686" cy="5161085"/>
          </a:xfrm>
        </p:spPr>
      </p:pic>
    </p:spTree>
    <p:extLst>
      <p:ext uri="{BB962C8B-B14F-4D97-AF65-F5344CB8AC3E}">
        <p14:creationId xmlns:p14="http://schemas.microsoft.com/office/powerpoint/2010/main" val="26163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47" y="483577"/>
            <a:ext cx="10804688" cy="5424854"/>
          </a:xfrm>
        </p:spPr>
      </p:pic>
    </p:spTree>
    <p:extLst>
      <p:ext uri="{BB962C8B-B14F-4D97-AF65-F5344CB8AC3E}">
        <p14:creationId xmlns:p14="http://schemas.microsoft.com/office/powerpoint/2010/main" val="33979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99" y="83773"/>
            <a:ext cx="10557601" cy="5130066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5213839"/>
            <a:ext cx="10058400" cy="157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3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340"/>
            <a:ext cx="10917115" cy="5001991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893" y="5108331"/>
            <a:ext cx="10433538" cy="16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5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09" y="298938"/>
            <a:ext cx="11852591" cy="5139471"/>
          </a:xfrm>
        </p:spPr>
      </p:pic>
    </p:spTree>
    <p:extLst>
      <p:ext uri="{BB962C8B-B14F-4D97-AF65-F5344CB8AC3E}">
        <p14:creationId xmlns:p14="http://schemas.microsoft.com/office/powerpoint/2010/main" val="110373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7" y="365125"/>
            <a:ext cx="11180551" cy="5675801"/>
          </a:xfrm>
        </p:spPr>
      </p:pic>
    </p:spTree>
    <p:extLst>
      <p:ext uri="{BB962C8B-B14F-4D97-AF65-F5344CB8AC3E}">
        <p14:creationId xmlns:p14="http://schemas.microsoft.com/office/powerpoint/2010/main" val="40122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2" y="70339"/>
            <a:ext cx="10753268" cy="487093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941277"/>
            <a:ext cx="10058400" cy="181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4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9076"/>
            <a:ext cx="10515600" cy="4990462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93" y="5161085"/>
            <a:ext cx="10058400" cy="169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0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29" y="528067"/>
            <a:ext cx="12047471" cy="5397948"/>
          </a:xfrm>
        </p:spPr>
      </p:pic>
    </p:spTree>
    <p:extLst>
      <p:ext uri="{BB962C8B-B14F-4D97-AF65-F5344CB8AC3E}">
        <p14:creationId xmlns:p14="http://schemas.microsoft.com/office/powerpoint/2010/main" val="296440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669729" cy="5473578"/>
          </a:xfrm>
        </p:spPr>
      </p:pic>
    </p:spTree>
    <p:extLst>
      <p:ext uri="{BB962C8B-B14F-4D97-AF65-F5344CB8AC3E}">
        <p14:creationId xmlns:p14="http://schemas.microsoft.com/office/powerpoint/2010/main" val="13754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1" y="0"/>
            <a:ext cx="11251797" cy="498523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1" y="5136055"/>
            <a:ext cx="10058400" cy="172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2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4" y="105507"/>
            <a:ext cx="10630251" cy="4862147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58" y="5227272"/>
            <a:ext cx="10519347" cy="151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81" y="597877"/>
            <a:ext cx="10607237" cy="5262563"/>
          </a:xfrm>
        </p:spPr>
      </p:pic>
    </p:spTree>
    <p:extLst>
      <p:ext uri="{BB962C8B-B14F-4D97-AF65-F5344CB8AC3E}">
        <p14:creationId xmlns:p14="http://schemas.microsoft.com/office/powerpoint/2010/main" val="86822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04" y="365125"/>
            <a:ext cx="10504196" cy="5570294"/>
          </a:xfrm>
        </p:spPr>
      </p:pic>
    </p:spTree>
    <p:extLst>
      <p:ext uri="{BB962C8B-B14F-4D97-AF65-F5344CB8AC3E}">
        <p14:creationId xmlns:p14="http://schemas.microsoft.com/office/powerpoint/2010/main" val="23267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</Words>
  <Application>Microsoft Office PowerPoint</Application>
  <PresentationFormat>Widescreen</PresentationFormat>
  <Paragraphs>2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Algerian</vt:lpstr>
      <vt:lpstr>Arial</vt:lpstr>
      <vt:lpstr>Calibri</vt:lpstr>
      <vt:lpstr>Calibri Light</vt:lpstr>
      <vt:lpstr>Engravers MT</vt:lpstr>
      <vt:lpstr>Tema do Office</vt:lpstr>
      <vt:lpstr>MONITORAMENTO DAS AVALIAÇÕES CNCA 2025  CICLOS I, II &amp; III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MONITORAMENTO DAS AVALIAÇÕES CNCA 2025  CICLOS I, II &amp; III</dc:title>
  <dc:creator>SEMED</dc:creator>
  <cp:lastModifiedBy>SEMED</cp:lastModifiedBy>
  <cp:revision>5</cp:revision>
  <dcterms:created xsi:type="dcterms:W3CDTF">2025-11-03T11:48:35Z</dcterms:created>
  <dcterms:modified xsi:type="dcterms:W3CDTF">2025-11-03T15:05:55Z</dcterms:modified>
</cp:coreProperties>
</file>